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>
      <p:cViewPr varScale="1">
        <p:scale>
          <a:sx n="70" d="100"/>
          <a:sy n="70" d="100"/>
        </p:scale>
        <p:origin x="72" y="8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0C5C01C-A5F8-4239-82FD-D20B82D3983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0F5F79C-4B45-4F5E-B5A9-286D845A67A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8378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C01C-A5F8-4239-82FD-D20B82D3983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F79C-4B45-4F5E-B5A9-286D845A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6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C01C-A5F8-4239-82FD-D20B82D3983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F79C-4B45-4F5E-B5A9-286D845A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8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C01C-A5F8-4239-82FD-D20B82D3983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F79C-4B45-4F5E-B5A9-286D845A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3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C5C01C-A5F8-4239-82FD-D20B82D3983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F5F79C-4B45-4F5E-B5A9-286D845A67A3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05110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C01C-A5F8-4239-82FD-D20B82D3983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F79C-4B45-4F5E-B5A9-286D845A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6551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C01C-A5F8-4239-82FD-D20B82D3983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F79C-4B45-4F5E-B5A9-286D845A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9825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C01C-A5F8-4239-82FD-D20B82D3983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F79C-4B45-4F5E-B5A9-286D845A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0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5C01C-A5F8-4239-82FD-D20B82D3983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5F79C-4B45-4F5E-B5A9-286D845A6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952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C0C5C01C-A5F8-4239-82FD-D20B82D3983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00F5F79C-4B45-4F5E-B5A9-286D845A67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369448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C0C5C01C-A5F8-4239-82FD-D20B82D3983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00F5F79C-4B45-4F5E-B5A9-286D845A67A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76041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C5C01C-A5F8-4239-82FD-D20B82D39831}" type="datetimeFigureOut">
              <a:rPr lang="en-US" smtClean="0"/>
              <a:t>4/27/2017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F5F79C-4B45-4F5E-B5A9-286D845A67A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72830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594">
          <p15:clr>
            <a:srgbClr val="F26B43"/>
          </p15:clr>
        </p15:guide>
        <p15:guide id="4294967295" pos="54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199" y="1123950"/>
            <a:ext cx="7772400" cy="838200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latin typeface="KG What the Teacher Wants" panose="02000000000000000000" pitchFamily="2" charset="0"/>
              </a:rPr>
              <a:t>SCOPE</a:t>
            </a:r>
            <a:r>
              <a:rPr lang="en-US" sz="8000" dirty="0" smtClean="0">
                <a:latin typeface="KG What the Teacher Wants" panose="02000000000000000000" pitchFamily="2" charset="0"/>
              </a:rPr>
              <a:t> </a:t>
            </a:r>
            <a:r>
              <a:rPr lang="en-US" sz="7200" dirty="0" smtClean="0">
                <a:latin typeface="KG What the Teacher Wants" panose="02000000000000000000" pitchFamily="2" charset="0"/>
              </a:rPr>
              <a:t/>
            </a:r>
            <a:br>
              <a:rPr lang="en-US" sz="7200" dirty="0" smtClean="0">
                <a:latin typeface="KG What the Teacher Wants" panose="02000000000000000000" pitchFamily="2" charset="0"/>
              </a:rPr>
            </a:br>
            <a:r>
              <a:rPr lang="en-US" sz="7200" b="1" dirty="0" smtClean="0">
                <a:latin typeface="KG What the Teacher Wants" panose="02000000000000000000" pitchFamily="2" charset="0"/>
              </a:rPr>
              <a:t>2017</a:t>
            </a:r>
            <a:endParaRPr lang="en-US" sz="7200" b="1" dirty="0">
              <a:latin typeface="KG What the Teacher Wants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981700"/>
            <a:ext cx="6400800" cy="1752600"/>
          </a:xfrm>
        </p:spPr>
        <p:txBody>
          <a:bodyPr/>
          <a:lstStyle/>
          <a:p>
            <a:r>
              <a:rPr lang="en-US" dirty="0" smtClean="0"/>
              <a:t>Colin Wharton, Olivia </a:t>
            </a:r>
            <a:r>
              <a:rPr lang="en-US" dirty="0" smtClean="0"/>
              <a:t>McGowan,</a:t>
            </a:r>
          </a:p>
          <a:p>
            <a:r>
              <a:rPr lang="en-US" dirty="0" smtClean="0"/>
              <a:t> Abby </a:t>
            </a:r>
            <a:r>
              <a:rPr lang="en-US" dirty="0" err="1" smtClean="0"/>
              <a:t>knox</a:t>
            </a:r>
            <a:r>
              <a:rPr lang="en-US" dirty="0" smtClean="0"/>
              <a:t>, David Thomas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157" y="2438400"/>
            <a:ext cx="2732485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1212" y="1944603"/>
            <a:ext cx="5193619" cy="3895214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4696" y="459545"/>
            <a:ext cx="4509294" cy="4509294"/>
          </a:xfrm>
        </p:spPr>
      </p:pic>
    </p:spTree>
    <p:extLst>
      <p:ext uri="{BB962C8B-B14F-4D97-AF65-F5344CB8AC3E}">
        <p14:creationId xmlns:p14="http://schemas.microsoft.com/office/powerpoint/2010/main" val="134981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 pitchFamily="34" charset="0"/>
              </a:rPr>
              <a:t>Debate #1</a:t>
            </a:r>
            <a:endParaRPr lang="en-US" dirty="0"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98119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400" dirty="0" smtClean="0"/>
              <a:t>The ACT shall be substituted for end of course exams.</a:t>
            </a:r>
            <a:endParaRPr lang="en-US" sz="4400" dirty="0" smtClean="0"/>
          </a:p>
          <a:p>
            <a:pPr algn="ctr">
              <a:buNone/>
            </a:pPr>
            <a:endParaRPr lang="en-US" sz="4000" dirty="0"/>
          </a:p>
          <a:p>
            <a:pPr algn="ctr">
              <a:buNone/>
            </a:pPr>
            <a:r>
              <a:rPr lang="en-US" sz="4000" dirty="0" smtClean="0"/>
              <a:t>Student Congress Results:</a:t>
            </a:r>
          </a:p>
          <a:p>
            <a:pPr algn="ctr">
              <a:buNone/>
            </a:pPr>
            <a:r>
              <a:rPr lang="en-US" sz="4000" b="1" dirty="0" smtClean="0">
                <a:ea typeface="Arial Unicode MS" pitchFamily="34" charset="-128"/>
                <a:cs typeface="Arial Unicode MS" pitchFamily="34" charset="-128"/>
              </a:rPr>
              <a:t>31% AGREE</a:t>
            </a:r>
          </a:p>
          <a:p>
            <a:pPr algn="ctr">
              <a:buNone/>
            </a:pPr>
            <a:r>
              <a:rPr lang="en-US" sz="4000" b="1" dirty="0" smtClean="0">
                <a:ea typeface="Arial Unicode MS" pitchFamily="34" charset="-128"/>
                <a:cs typeface="Arial Unicode MS" pitchFamily="34" charset="-128"/>
              </a:rPr>
              <a:t>69% DISAGREE</a:t>
            </a:r>
            <a:endParaRPr lang="en-US" sz="4000" b="1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 pitchFamily="34" charset="0"/>
              </a:rPr>
              <a:t>Debate #2</a:t>
            </a:r>
            <a:endParaRPr lang="en-US" dirty="0"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799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4400" dirty="0" smtClean="0"/>
              <a:t>All high schools shall offer at least 20% of classroom instruction online.</a:t>
            </a:r>
            <a:endParaRPr lang="en-US" sz="4400" dirty="0" smtClean="0"/>
          </a:p>
          <a:p>
            <a:pPr algn="ctr">
              <a:spcBef>
                <a:spcPts val="0"/>
              </a:spcBef>
              <a:buNone/>
            </a:pPr>
            <a:endParaRPr lang="en-US" sz="4000" dirty="0" smtClean="0"/>
          </a:p>
          <a:p>
            <a:pPr algn="ctr">
              <a:spcBef>
                <a:spcPts val="0"/>
              </a:spcBef>
              <a:buNone/>
            </a:pPr>
            <a:r>
              <a:rPr lang="en-US" sz="4000" dirty="0" smtClean="0"/>
              <a:t>Student Congress Results: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4000" b="1" dirty="0" smtClean="0">
                <a:ea typeface="Arial Unicode MS" pitchFamily="34" charset="-128"/>
                <a:cs typeface="Arial Unicode MS" pitchFamily="34" charset="-128"/>
              </a:rPr>
              <a:t>69% AGREE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4000" b="1" dirty="0" smtClean="0">
                <a:ea typeface="Arial Unicode MS" pitchFamily="34" charset="-128"/>
                <a:cs typeface="Arial Unicode MS" pitchFamily="34" charset="-128"/>
              </a:rPr>
              <a:t>31% DISAGREE</a:t>
            </a:r>
            <a:endParaRPr lang="en-US" sz="4000" b="1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 pitchFamily="34" charset="0"/>
              </a:rPr>
              <a:t>Debate #3</a:t>
            </a:r>
            <a:endParaRPr lang="en-US" dirty="0"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829" y="1524000"/>
            <a:ext cx="8229600" cy="25146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4000" dirty="0" smtClean="0"/>
              <a:t>Every student shall have an 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4000" dirty="0" smtClean="0"/>
              <a:t>Individual Education Program (IEP).</a:t>
            </a:r>
          </a:p>
          <a:p>
            <a:pPr algn="ctr">
              <a:spcBef>
                <a:spcPts val="0"/>
              </a:spcBef>
              <a:buNone/>
            </a:pPr>
            <a:endParaRPr lang="en-US" sz="4000" dirty="0"/>
          </a:p>
          <a:p>
            <a:pPr algn="ctr">
              <a:spcBef>
                <a:spcPts val="0"/>
              </a:spcBef>
              <a:buNone/>
            </a:pPr>
            <a:endParaRPr lang="en-US" sz="4000" dirty="0" smtClean="0"/>
          </a:p>
          <a:p>
            <a:pPr algn="ctr">
              <a:spcBef>
                <a:spcPts val="0"/>
              </a:spcBef>
              <a:buNone/>
            </a:pPr>
            <a:r>
              <a:rPr lang="en-US" sz="4000" dirty="0" smtClean="0"/>
              <a:t>Student Congress Results:</a:t>
            </a:r>
            <a:endParaRPr lang="en-US" sz="4000" dirty="0" smtClean="0"/>
          </a:p>
          <a:p>
            <a:pPr algn="ctr">
              <a:spcBef>
                <a:spcPts val="0"/>
              </a:spcBef>
              <a:buNone/>
            </a:pPr>
            <a:r>
              <a:rPr lang="en-US" sz="4000" b="1" dirty="0" smtClean="0">
                <a:ea typeface="Arial Unicode MS" pitchFamily="34" charset="-128"/>
                <a:cs typeface="Arial Unicode MS" pitchFamily="34" charset="-128"/>
              </a:rPr>
              <a:t>50% AGREE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4000" b="1" dirty="0" smtClean="0">
                <a:ea typeface="Arial Unicode MS" pitchFamily="34" charset="-128"/>
                <a:cs typeface="Arial Unicode MS" pitchFamily="34" charset="-128"/>
              </a:rPr>
              <a:t>50% DISAGREE</a:t>
            </a:r>
            <a:endParaRPr lang="en-US" sz="4000" b="1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ritannic Bold" pitchFamily="34" charset="0"/>
              </a:rPr>
              <a:t>Debate #4</a:t>
            </a:r>
            <a:endParaRPr lang="en-US" dirty="0"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829" y="1600200"/>
            <a:ext cx="8229600" cy="23622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US" sz="4400" dirty="0" smtClean="0"/>
              <a:t>A student discipline council shall be organized to handle minor student offenses.</a:t>
            </a:r>
            <a:endParaRPr lang="en-US" sz="4400" dirty="0" smtClean="0"/>
          </a:p>
          <a:p>
            <a:pPr algn="ctr">
              <a:spcBef>
                <a:spcPts val="0"/>
              </a:spcBef>
              <a:buNone/>
            </a:pPr>
            <a:endParaRPr lang="en-US" sz="4000" dirty="0"/>
          </a:p>
          <a:p>
            <a:pPr algn="ctr">
              <a:spcBef>
                <a:spcPts val="0"/>
              </a:spcBef>
              <a:buNone/>
            </a:pPr>
            <a:r>
              <a:rPr lang="en-US" sz="4000" dirty="0" smtClean="0"/>
              <a:t>Student Congress Results: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4000" b="1" dirty="0" smtClean="0"/>
              <a:t>20% AGREE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4000" b="1" dirty="0" smtClean="0"/>
              <a:t>80% DISAGREE</a:t>
            </a:r>
            <a:endParaRPr 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dirty="0" smtClean="0">
                <a:latin typeface="Britannic Bold" pitchFamily="34" charset="0"/>
              </a:rPr>
              <a:t>Thank you School Board Members!</a:t>
            </a:r>
            <a:endParaRPr lang="en-US" sz="6600" dirty="0">
              <a:latin typeface="Britannic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765" b="8824"/>
          <a:stretch/>
        </p:blipFill>
        <p:spPr>
          <a:xfrm>
            <a:off x="2438400" y="2438400"/>
            <a:ext cx="386715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6265</TotalTime>
  <Words>120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Arial</vt:lpstr>
      <vt:lpstr>Britannic Bold</vt:lpstr>
      <vt:lpstr>Gill Sans MT</vt:lpstr>
      <vt:lpstr>Impact</vt:lpstr>
      <vt:lpstr>KG What the Teacher Wants</vt:lpstr>
      <vt:lpstr>Badge</vt:lpstr>
      <vt:lpstr>SCOPE  2017</vt:lpstr>
      <vt:lpstr>PowerPoint Presentation</vt:lpstr>
      <vt:lpstr>Debate #1</vt:lpstr>
      <vt:lpstr>Debate #2</vt:lpstr>
      <vt:lpstr>Debate #3</vt:lpstr>
      <vt:lpstr>Debate #4</vt:lpstr>
      <vt:lpstr>Thank you School Board Members!</vt:lpstr>
    </vt:vector>
  </TitlesOfParts>
  <Company>Johnson City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SCOPE 2015</dc:title>
  <dc:creator>JCS</dc:creator>
  <cp:lastModifiedBy>schiwitz, jessica</cp:lastModifiedBy>
  <cp:revision>9</cp:revision>
  <dcterms:created xsi:type="dcterms:W3CDTF">2015-04-02T13:31:41Z</dcterms:created>
  <dcterms:modified xsi:type="dcterms:W3CDTF">2017-04-27T18:13:18Z</dcterms:modified>
</cp:coreProperties>
</file>